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Helvetica Neue"/>
      <p:regular r:id="rId7"/>
      <p:bold r:id="rId8"/>
      <p:italic r:id="rId9"/>
      <p:boldItalic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0" Type="http://schemas.openxmlformats.org/officeDocument/2006/relationships/font" Target="fonts/HelveticaNeue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HelveticaNeue-regular.fntdata"/><Relationship Id="rId8" Type="http://schemas.openxmlformats.org/officeDocument/2006/relationships/font" Target="fonts/HelveticaNeue-bold.fntdata"/></Relationships>
</file>

<file path=ppt/media/image2.jp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df72a781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df72a781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ctr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>
                <a:solidFill>
                  <a:schemeClr val="accent5"/>
                </a:solidFill>
              </a:defRPr>
            </a:lvl1pPr>
            <a:lvl2pPr lvl="1" rtl="0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/>
          </p:nvPr>
        </p:nvSpPr>
        <p:spPr>
          <a:xfrm>
            <a:off x="457201" y="438150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00609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575050" y="438151"/>
            <a:ext cx="51117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3200"/>
              <a:buChar char="•"/>
              <a:defRPr sz="3200"/>
            </a:lvl1pPr>
            <a:lvl2pPr indent="-4064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Char char="–"/>
              <a:defRPr sz="28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 sz="24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Char char="»"/>
              <a:defRPr sz="20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7" name="Google Shape;47;p11"/>
          <p:cNvSpPr txBox="1"/>
          <p:nvPr>
            <p:ph idx="2" type="body"/>
          </p:nvPr>
        </p:nvSpPr>
        <p:spPr>
          <a:xfrm>
            <a:off x="457201" y="1428750"/>
            <a:ext cx="30084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rgbClr val="006096"/>
              </a:buClr>
              <a:buSzPts val="1400"/>
              <a:buNone/>
              <a:defRPr sz="1400">
                <a:solidFill>
                  <a:srgbClr val="006096"/>
                </a:solidFill>
              </a:defRPr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3563998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type="title"/>
          </p:nvPr>
        </p:nvSpPr>
        <p:spPr>
          <a:xfrm>
            <a:off x="457200" y="47625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" type="body"/>
          </p:nvPr>
        </p:nvSpPr>
        <p:spPr>
          <a:xfrm rot="5400000">
            <a:off x="3246450" y="-1284300"/>
            <a:ext cx="2651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 rot="5400000">
            <a:off x="5857680" y="1277187"/>
            <a:ext cx="35799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 rot="5400000">
            <a:off x="1677150" y="-704013"/>
            <a:ext cx="35799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33528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rtl="0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rtl="0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55600" lvl="5" marL="27432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6pPr>
            <a:lvl7pPr indent="-355600" lvl="6" marL="32004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7pPr>
            <a:lvl8pPr indent="-355600" lvl="7" marL="36576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8pPr>
            <a:lvl9pPr indent="-355600" lvl="8" marL="41148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57200" y="51435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"/>
          <p:cNvSpPr txBox="1"/>
          <p:nvPr>
            <p:ph idx="1" type="body"/>
          </p:nvPr>
        </p:nvSpPr>
        <p:spPr>
          <a:xfrm>
            <a:off x="457200" y="1543050"/>
            <a:ext cx="82296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>
                <a:solidFill>
                  <a:srgbClr val="006096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>
                <a:solidFill>
                  <a:srgbClr val="006096"/>
                </a:solidFill>
              </a:defRPr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>
                <a:solidFill>
                  <a:srgbClr val="006096"/>
                </a:solidFill>
              </a:defRPr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>
                <a:solidFill>
                  <a:srgbClr val="006096"/>
                </a:solidFill>
              </a:defRPr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»"/>
              <a:defRPr>
                <a:solidFill>
                  <a:srgbClr val="006096"/>
                </a:solidFill>
              </a:defRPr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6096000" y="459580"/>
            <a:ext cx="2514600" cy="6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00609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/>
          <p:nvPr>
            <p:ph idx="2" type="pic"/>
          </p:nvPr>
        </p:nvSpPr>
        <p:spPr>
          <a:xfrm>
            <a:off x="457200" y="459580"/>
            <a:ext cx="5486400" cy="3636300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6096000" y="1200150"/>
            <a:ext cx="25146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457200" y="91440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22313" y="2477691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3200" cap="none">
                <a:solidFill>
                  <a:srgbClr val="00609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722313" y="1352550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457200" y="51435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457200" y="1085851"/>
            <a:ext cx="4038600" cy="31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7"/>
          <p:cNvSpPr txBox="1"/>
          <p:nvPr>
            <p:ph idx="2" type="body"/>
          </p:nvPr>
        </p:nvSpPr>
        <p:spPr>
          <a:xfrm>
            <a:off x="4648200" y="1085851"/>
            <a:ext cx="4038600" cy="31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idx="1" type="body"/>
          </p:nvPr>
        </p:nvSpPr>
        <p:spPr>
          <a:xfrm>
            <a:off x="457200" y="514350"/>
            <a:ext cx="4040100" cy="774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8"/>
          <p:cNvSpPr txBox="1"/>
          <p:nvPr>
            <p:ph idx="2" type="body"/>
          </p:nvPr>
        </p:nvSpPr>
        <p:spPr>
          <a:xfrm>
            <a:off x="457200" y="1288255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36" name="Google Shape;36;p8"/>
          <p:cNvSpPr txBox="1"/>
          <p:nvPr>
            <p:ph idx="3" type="body"/>
          </p:nvPr>
        </p:nvSpPr>
        <p:spPr>
          <a:xfrm>
            <a:off x="4645026" y="514350"/>
            <a:ext cx="4041900" cy="774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7" name="Google Shape;37;p8"/>
          <p:cNvSpPr txBox="1"/>
          <p:nvPr>
            <p:ph idx="4" type="body"/>
          </p:nvPr>
        </p:nvSpPr>
        <p:spPr>
          <a:xfrm>
            <a:off x="4645026" y="12882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type="title"/>
          </p:nvPr>
        </p:nvSpPr>
        <p:spPr>
          <a:xfrm>
            <a:off x="457200" y="51435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32766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91440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943100"/>
            <a:ext cx="82296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228013" y="164500"/>
            <a:ext cx="2038500" cy="743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Team 1</a:t>
            </a:r>
            <a:endParaRPr b="1"/>
          </a:p>
        </p:txBody>
      </p:sp>
      <p:cxnSp>
        <p:nvCxnSpPr>
          <p:cNvPr id="66" name="Google Shape;66;p15"/>
          <p:cNvCxnSpPr/>
          <p:nvPr/>
        </p:nvCxnSpPr>
        <p:spPr>
          <a:xfrm>
            <a:off x="2141288" y="1610700"/>
            <a:ext cx="739800" cy="529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7" name="Google Shape;67;p15"/>
          <p:cNvSpPr txBox="1"/>
          <p:nvPr/>
        </p:nvSpPr>
        <p:spPr>
          <a:xfrm>
            <a:off x="609788" y="1236575"/>
            <a:ext cx="19071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Wireless Radio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8" name="Google Shape;68;p15"/>
          <p:cNvCxnSpPr>
            <a:stCxn id="69" idx="1"/>
          </p:cNvCxnSpPr>
          <p:nvPr/>
        </p:nvCxnSpPr>
        <p:spPr>
          <a:xfrm flipH="1">
            <a:off x="5366000" y="2605900"/>
            <a:ext cx="1955400" cy="16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0" name="Google Shape;70;p15"/>
          <p:cNvCxnSpPr/>
          <p:nvPr/>
        </p:nvCxnSpPr>
        <p:spPr>
          <a:xfrm>
            <a:off x="2266513" y="2756900"/>
            <a:ext cx="1134600" cy="211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1" name="Google Shape;71;p15"/>
          <p:cNvSpPr txBox="1"/>
          <p:nvPr/>
        </p:nvSpPr>
        <p:spPr>
          <a:xfrm>
            <a:off x="478388" y="2270488"/>
            <a:ext cx="20385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TT motor driven wheel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2" name="Google Shape;72;p15"/>
          <p:cNvCxnSpPr/>
          <p:nvPr/>
        </p:nvCxnSpPr>
        <p:spPr>
          <a:xfrm rot="10800000">
            <a:off x="5751463" y="3363750"/>
            <a:ext cx="1437000" cy="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3" name="Google Shape;73;p15"/>
          <p:cNvSpPr txBox="1"/>
          <p:nvPr/>
        </p:nvSpPr>
        <p:spPr>
          <a:xfrm>
            <a:off x="6887198" y="2968700"/>
            <a:ext cx="17634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Ball bearing wheels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" name="Google Shape;74;p15"/>
          <p:cNvCxnSpPr/>
          <p:nvPr/>
        </p:nvCxnSpPr>
        <p:spPr>
          <a:xfrm flipH="1" rot="10800000">
            <a:off x="2235700" y="3816325"/>
            <a:ext cx="2417700" cy="240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5" name="Google Shape;75;p15"/>
          <p:cNvSpPr txBox="1"/>
          <p:nvPr/>
        </p:nvSpPr>
        <p:spPr>
          <a:xfrm>
            <a:off x="353163" y="3652638"/>
            <a:ext cx="20385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QTI sensors for line detection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7049925" y="1236575"/>
            <a:ext cx="17634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Rotating distance sensor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7321400" y="2350600"/>
            <a:ext cx="11346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IR Sensor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7" name="Google Shape;77;p15"/>
          <p:cNvCxnSpPr/>
          <p:nvPr/>
        </p:nvCxnSpPr>
        <p:spPr>
          <a:xfrm flipH="1">
            <a:off x="5094450" y="1504725"/>
            <a:ext cx="2207700" cy="56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78" name="Google Shape;78;p15"/>
          <p:cNvPicPr preferRelativeResize="0"/>
          <p:nvPr/>
        </p:nvPicPr>
        <p:blipFill rotWithShape="1">
          <a:blip r:embed="rId3">
            <a:alphaModFix/>
          </a:blip>
          <a:srcRect b="23582" l="12177" r="10261" t="0"/>
          <a:stretch/>
        </p:blipFill>
        <p:spPr>
          <a:xfrm>
            <a:off x="2439825" y="866775"/>
            <a:ext cx="4610100" cy="34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UD Primary and Secondary">
      <a:dk1>
        <a:srgbClr val="000000"/>
      </a:dk1>
      <a:lt1>
        <a:srgbClr val="FFFFFF"/>
      </a:lt1>
      <a:dk2>
        <a:srgbClr val="00539F"/>
      </a:dk2>
      <a:lt2>
        <a:srgbClr val="EEECE1"/>
      </a:lt2>
      <a:accent1>
        <a:srgbClr val="4F81BD"/>
      </a:accent1>
      <a:accent2>
        <a:srgbClr val="AF1E2D"/>
      </a:accent2>
      <a:accent3>
        <a:srgbClr val="BED600"/>
      </a:accent3>
      <a:accent4>
        <a:srgbClr val="5A8E22"/>
      </a:accent4>
      <a:accent5>
        <a:srgbClr val="00A0DF"/>
      </a:accent5>
      <a:accent6>
        <a:srgbClr val="EF8200"/>
      </a:accent6>
      <a:hlink>
        <a:srgbClr val="005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